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3" r:id="rId3"/>
  </p:sldMasterIdLst>
  <p:notesMasterIdLst>
    <p:notesMasterId r:id="rId12"/>
  </p:notesMasterIdLst>
  <p:handoutMasterIdLst>
    <p:handoutMasterId r:id="rId13"/>
  </p:handoutMasterIdLst>
  <p:sldIdLst>
    <p:sldId id="258" r:id="rId4"/>
    <p:sldId id="267" r:id="rId5"/>
    <p:sldId id="260" r:id="rId6"/>
    <p:sldId id="264" r:id="rId7"/>
    <p:sldId id="261" r:id="rId8"/>
    <p:sldId id="266" r:id="rId9"/>
    <p:sldId id="265" r:id="rId10"/>
    <p:sldId id="263" r:id="rId11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B26"/>
    <a:srgbClr val="0073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28" autoAdjust="0"/>
  </p:normalViewPr>
  <p:slideViewPr>
    <p:cSldViewPr>
      <p:cViewPr varScale="1">
        <p:scale>
          <a:sx n="108" d="100"/>
          <a:sy n="108" d="100"/>
        </p:scale>
        <p:origin x="41" y="235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168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B2E795-D27A-4D52-99D0-44A0F0BD1276}" type="doc">
      <dgm:prSet loTypeId="urn:microsoft.com/office/officeart/2005/8/layout/gear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927475-9406-4A90-86D5-0DB6509B505F}">
      <dgm:prSet/>
      <dgm:spPr/>
      <dgm:t>
        <a:bodyPr/>
        <a:lstStyle/>
        <a:p>
          <a:pPr rtl="0"/>
          <a:r>
            <a:rPr lang="en-US" dirty="0"/>
            <a:t>Continuous</a:t>
          </a:r>
          <a:r>
            <a:rPr lang="en-US" baseline="0" dirty="0"/>
            <a:t> Development</a:t>
          </a:r>
          <a:endParaRPr lang="en-US" dirty="0"/>
        </a:p>
      </dgm:t>
    </dgm:pt>
    <dgm:pt modelId="{F056F9D5-4B70-4D92-A5C0-2C89C9FDD2F3}" type="parTrans" cxnId="{18E6F1D6-3139-4636-8B2F-77677EA21F88}">
      <dgm:prSet/>
      <dgm:spPr/>
      <dgm:t>
        <a:bodyPr/>
        <a:lstStyle/>
        <a:p>
          <a:endParaRPr lang="en-US"/>
        </a:p>
      </dgm:t>
    </dgm:pt>
    <dgm:pt modelId="{89011DC7-A9A6-4B74-9487-FE14EA7FEC31}" type="sibTrans" cxnId="{18E6F1D6-3139-4636-8B2F-77677EA21F88}">
      <dgm:prSet/>
      <dgm:spPr/>
      <dgm:t>
        <a:bodyPr/>
        <a:lstStyle/>
        <a:p>
          <a:endParaRPr lang="en-US"/>
        </a:p>
      </dgm:t>
    </dgm:pt>
    <dgm:pt modelId="{AB67DCFF-B8A6-4763-A864-9C2E41B2447D}">
      <dgm:prSet custT="1"/>
      <dgm:spPr/>
      <dgm:t>
        <a:bodyPr/>
        <a:lstStyle/>
        <a:p>
          <a:pPr rtl="0"/>
          <a:r>
            <a:rPr lang="en-US" sz="2000" b="1" dirty="0"/>
            <a:t>Source</a:t>
          </a:r>
        </a:p>
      </dgm:t>
    </dgm:pt>
    <dgm:pt modelId="{EFF7EBC4-41C8-405A-ADF2-19CC62F5129E}" type="parTrans" cxnId="{996AB922-EEAD-4A66-85C9-F50647BF0707}">
      <dgm:prSet/>
      <dgm:spPr/>
      <dgm:t>
        <a:bodyPr/>
        <a:lstStyle/>
        <a:p>
          <a:endParaRPr lang="en-US"/>
        </a:p>
      </dgm:t>
    </dgm:pt>
    <dgm:pt modelId="{9770EA66-A4D0-42DB-A98B-D7693D49C2C3}" type="sibTrans" cxnId="{996AB922-EEAD-4A66-85C9-F50647BF0707}">
      <dgm:prSet/>
      <dgm:spPr/>
      <dgm:t>
        <a:bodyPr/>
        <a:lstStyle/>
        <a:p>
          <a:endParaRPr lang="en-US"/>
        </a:p>
      </dgm:t>
    </dgm:pt>
    <dgm:pt modelId="{1376FA37-B830-4BEC-9094-8007248662C7}">
      <dgm:prSet custT="1"/>
      <dgm:spPr/>
      <dgm:t>
        <a:bodyPr/>
        <a:lstStyle/>
        <a:p>
          <a:pPr rtl="0"/>
          <a:r>
            <a:rPr lang="en-US" sz="2000" b="1" dirty="0"/>
            <a:t>Build</a:t>
          </a:r>
        </a:p>
      </dgm:t>
    </dgm:pt>
    <dgm:pt modelId="{244BAB0D-4C90-4DDF-B586-D09A73F954C7}" type="parTrans" cxnId="{FCBCFD95-1417-4284-AC1C-37A1A63EC3F3}">
      <dgm:prSet/>
      <dgm:spPr/>
      <dgm:t>
        <a:bodyPr/>
        <a:lstStyle/>
        <a:p>
          <a:endParaRPr lang="en-US"/>
        </a:p>
      </dgm:t>
    </dgm:pt>
    <dgm:pt modelId="{2C57EF57-0C92-449D-90B6-F560E377654C}" type="sibTrans" cxnId="{FCBCFD95-1417-4284-AC1C-37A1A63EC3F3}">
      <dgm:prSet/>
      <dgm:spPr/>
      <dgm:t>
        <a:bodyPr/>
        <a:lstStyle/>
        <a:p>
          <a:endParaRPr lang="en-US"/>
        </a:p>
      </dgm:t>
    </dgm:pt>
    <dgm:pt modelId="{C479DF0C-88D0-445D-AA75-7BAFC05F9D9F}">
      <dgm:prSet custT="1"/>
      <dgm:spPr/>
      <dgm:t>
        <a:bodyPr/>
        <a:lstStyle/>
        <a:p>
          <a:pPr rtl="0"/>
          <a:r>
            <a:rPr lang="en-US" sz="2000" b="1" dirty="0"/>
            <a:t>Test</a:t>
          </a:r>
        </a:p>
      </dgm:t>
    </dgm:pt>
    <dgm:pt modelId="{F51E2DA7-82FC-45EA-9A97-4C86C8B3268C}" type="parTrans" cxnId="{0E8D5F05-42E4-40D2-9B6B-9915EA1E9A00}">
      <dgm:prSet/>
      <dgm:spPr/>
      <dgm:t>
        <a:bodyPr/>
        <a:lstStyle/>
        <a:p>
          <a:endParaRPr lang="en-US"/>
        </a:p>
      </dgm:t>
    </dgm:pt>
    <dgm:pt modelId="{66AE4DC7-7C6B-4167-B5EB-8A1EB425BC73}" type="sibTrans" cxnId="{0E8D5F05-42E4-40D2-9B6B-9915EA1E9A00}">
      <dgm:prSet/>
      <dgm:spPr/>
      <dgm:t>
        <a:bodyPr/>
        <a:lstStyle/>
        <a:p>
          <a:endParaRPr lang="en-US"/>
        </a:p>
      </dgm:t>
    </dgm:pt>
    <dgm:pt modelId="{2617D659-4B39-4B05-96C4-D1EF9E7B8C8E}">
      <dgm:prSet custT="1"/>
      <dgm:spPr/>
      <dgm:t>
        <a:bodyPr/>
        <a:lstStyle/>
        <a:p>
          <a:pPr rtl="0"/>
          <a:r>
            <a:rPr lang="en-US" sz="2000" b="1" dirty="0"/>
            <a:t>Release</a:t>
          </a:r>
        </a:p>
      </dgm:t>
    </dgm:pt>
    <dgm:pt modelId="{BD0B80BB-DF5D-4CFD-AA5E-71BAB13E3AF3}" type="parTrans" cxnId="{E8DEEEA5-17F0-478D-B9A5-9EAA2ED13566}">
      <dgm:prSet/>
      <dgm:spPr/>
      <dgm:t>
        <a:bodyPr/>
        <a:lstStyle/>
        <a:p>
          <a:endParaRPr lang="en-US"/>
        </a:p>
      </dgm:t>
    </dgm:pt>
    <dgm:pt modelId="{F9671076-156A-4301-89A1-90811560D318}" type="sibTrans" cxnId="{E8DEEEA5-17F0-478D-B9A5-9EAA2ED13566}">
      <dgm:prSet/>
      <dgm:spPr/>
      <dgm:t>
        <a:bodyPr/>
        <a:lstStyle/>
        <a:p>
          <a:endParaRPr lang="en-US"/>
        </a:p>
      </dgm:t>
    </dgm:pt>
    <dgm:pt modelId="{297C6AA1-CD91-4B69-ABB2-E8D01FEF3FD9}">
      <dgm:prSet custT="1"/>
      <dgm:spPr/>
      <dgm:t>
        <a:bodyPr/>
        <a:lstStyle/>
        <a:p>
          <a:pPr rtl="0"/>
          <a:r>
            <a:rPr lang="en-US" sz="2000" b="1" dirty="0"/>
            <a:t>Rinse and Repeat</a:t>
          </a:r>
        </a:p>
      </dgm:t>
    </dgm:pt>
    <dgm:pt modelId="{D1E0B6CD-E256-4D3B-BC08-CDE92F6B4DE5}" type="parTrans" cxnId="{D8F30838-4AD9-4674-B221-07FE3F1EAF7C}">
      <dgm:prSet/>
      <dgm:spPr/>
      <dgm:t>
        <a:bodyPr/>
        <a:lstStyle/>
        <a:p>
          <a:endParaRPr lang="en-US"/>
        </a:p>
      </dgm:t>
    </dgm:pt>
    <dgm:pt modelId="{3B6F348F-2200-4B51-954B-F999C3ED7FC2}" type="sibTrans" cxnId="{D8F30838-4AD9-4674-B221-07FE3F1EAF7C}">
      <dgm:prSet/>
      <dgm:spPr/>
      <dgm:t>
        <a:bodyPr/>
        <a:lstStyle/>
        <a:p>
          <a:endParaRPr lang="en-US"/>
        </a:p>
      </dgm:t>
    </dgm:pt>
    <dgm:pt modelId="{6540203E-34EE-41B3-B993-6540EF3C8CBF}" type="pres">
      <dgm:prSet presAssocID="{DBB2E795-D27A-4D52-99D0-44A0F0BD1276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86B3F73A-0EC8-446A-A972-E7DF84C3E454}" type="pres">
      <dgm:prSet presAssocID="{A4927475-9406-4A90-86D5-0DB6509B505F}" presName="gear1" presStyleLbl="node1" presStyleIdx="0" presStyleCnt="1" custScaleX="205454" custScaleY="172727" custLinFactNeighborX="-20123" custLinFactNeighborY="29345">
        <dgm:presLayoutVars>
          <dgm:chMax val="1"/>
          <dgm:bulletEnabled val="1"/>
        </dgm:presLayoutVars>
      </dgm:prSet>
      <dgm:spPr/>
    </dgm:pt>
    <dgm:pt modelId="{9AE895E5-3189-4268-9E53-4A2C0715ACF2}" type="pres">
      <dgm:prSet presAssocID="{A4927475-9406-4A90-86D5-0DB6509B505F}" presName="gear1srcNode" presStyleLbl="node1" presStyleIdx="0" presStyleCnt="1"/>
      <dgm:spPr/>
    </dgm:pt>
    <dgm:pt modelId="{9CA63B92-7B17-43D5-A35A-FA7B13662A9C}" type="pres">
      <dgm:prSet presAssocID="{A4927475-9406-4A90-86D5-0DB6509B505F}" presName="gear1dstNode" presStyleLbl="node1" presStyleIdx="0" presStyleCnt="1"/>
      <dgm:spPr/>
    </dgm:pt>
    <dgm:pt modelId="{E286C3B3-BF7C-4E62-AF5C-9B30A8E2FA8E}" type="pres">
      <dgm:prSet presAssocID="{A4927475-9406-4A90-86D5-0DB6509B505F}" presName="gear1ch" presStyleLbl="fgAcc1" presStyleIdx="0" presStyleCnt="1" custAng="0" custScaleX="194893" custScaleY="439597" custLinFactX="102466" custLinFactNeighborX="200000" custLinFactNeighborY="-36229">
        <dgm:presLayoutVars>
          <dgm:chMax val="0"/>
          <dgm:bulletEnabled val="1"/>
        </dgm:presLayoutVars>
      </dgm:prSet>
      <dgm:spPr/>
    </dgm:pt>
    <dgm:pt modelId="{EEDA1317-9C18-4B9C-9B27-7E49474C944A}" type="pres">
      <dgm:prSet presAssocID="{89011DC7-A9A6-4B74-9487-FE14EA7FEC31}" presName="connector1" presStyleLbl="sibTrans2D1" presStyleIdx="0" presStyleCnt="1" custLinFactNeighborX="-17070" custLinFactNeighborY="19061"/>
      <dgm:spPr/>
    </dgm:pt>
  </dgm:ptLst>
  <dgm:cxnLst>
    <dgm:cxn modelId="{0E8D5F05-42E4-40D2-9B6B-9915EA1E9A00}" srcId="{A4927475-9406-4A90-86D5-0DB6509B505F}" destId="{C479DF0C-88D0-445D-AA75-7BAFC05F9D9F}" srcOrd="2" destOrd="0" parTransId="{F51E2DA7-82FC-45EA-9A97-4C86C8B3268C}" sibTransId="{66AE4DC7-7C6B-4167-B5EB-8A1EB425BC73}"/>
    <dgm:cxn modelId="{E0F6060E-3BCB-4668-8F12-DEFD64968541}" type="presOf" srcId="{2617D659-4B39-4B05-96C4-D1EF9E7B8C8E}" destId="{E286C3B3-BF7C-4E62-AF5C-9B30A8E2FA8E}" srcOrd="0" destOrd="3" presId="urn:microsoft.com/office/officeart/2005/8/layout/gear1"/>
    <dgm:cxn modelId="{35C3E01A-84DF-4F6B-8D2C-E6CC7322B61F}" type="presOf" srcId="{297C6AA1-CD91-4B69-ABB2-E8D01FEF3FD9}" destId="{E286C3B3-BF7C-4E62-AF5C-9B30A8E2FA8E}" srcOrd="0" destOrd="4" presId="urn:microsoft.com/office/officeart/2005/8/layout/gear1"/>
    <dgm:cxn modelId="{996AB922-EEAD-4A66-85C9-F50647BF0707}" srcId="{A4927475-9406-4A90-86D5-0DB6509B505F}" destId="{AB67DCFF-B8A6-4763-A864-9C2E41B2447D}" srcOrd="0" destOrd="0" parTransId="{EFF7EBC4-41C8-405A-ADF2-19CC62F5129E}" sibTransId="{9770EA66-A4D0-42DB-A98B-D7693D49C2C3}"/>
    <dgm:cxn modelId="{AAEAC426-8588-491E-8728-EF9828FD5E93}" type="presOf" srcId="{AB67DCFF-B8A6-4763-A864-9C2E41B2447D}" destId="{E286C3B3-BF7C-4E62-AF5C-9B30A8E2FA8E}" srcOrd="0" destOrd="0" presId="urn:microsoft.com/office/officeart/2005/8/layout/gear1"/>
    <dgm:cxn modelId="{844D7236-DAC1-4503-B1D4-887EB8C27801}" type="presOf" srcId="{A4927475-9406-4A90-86D5-0DB6509B505F}" destId="{9CA63B92-7B17-43D5-A35A-FA7B13662A9C}" srcOrd="2" destOrd="0" presId="urn:microsoft.com/office/officeart/2005/8/layout/gear1"/>
    <dgm:cxn modelId="{D8F30838-4AD9-4674-B221-07FE3F1EAF7C}" srcId="{A4927475-9406-4A90-86D5-0DB6509B505F}" destId="{297C6AA1-CD91-4B69-ABB2-E8D01FEF3FD9}" srcOrd="4" destOrd="0" parTransId="{D1E0B6CD-E256-4D3B-BC08-CDE92F6B4DE5}" sibTransId="{3B6F348F-2200-4B51-954B-F999C3ED7FC2}"/>
    <dgm:cxn modelId="{D99BCC44-6359-4989-918F-5EEBD3B84AB4}" type="presOf" srcId="{C479DF0C-88D0-445D-AA75-7BAFC05F9D9F}" destId="{E286C3B3-BF7C-4E62-AF5C-9B30A8E2FA8E}" srcOrd="0" destOrd="2" presId="urn:microsoft.com/office/officeart/2005/8/layout/gear1"/>
    <dgm:cxn modelId="{70220959-D0E6-42E1-ACC7-4A5DF2F8525B}" type="presOf" srcId="{DBB2E795-D27A-4D52-99D0-44A0F0BD1276}" destId="{6540203E-34EE-41B3-B993-6540EF3C8CBF}" srcOrd="0" destOrd="0" presId="urn:microsoft.com/office/officeart/2005/8/layout/gear1"/>
    <dgm:cxn modelId="{34106182-FB8C-46FA-8164-54A11C5D7386}" type="presOf" srcId="{A4927475-9406-4A90-86D5-0DB6509B505F}" destId="{9AE895E5-3189-4268-9E53-4A2C0715ACF2}" srcOrd="1" destOrd="0" presId="urn:microsoft.com/office/officeart/2005/8/layout/gear1"/>
    <dgm:cxn modelId="{FCBCFD95-1417-4284-AC1C-37A1A63EC3F3}" srcId="{A4927475-9406-4A90-86D5-0DB6509B505F}" destId="{1376FA37-B830-4BEC-9094-8007248662C7}" srcOrd="1" destOrd="0" parTransId="{244BAB0D-4C90-4DDF-B586-D09A73F954C7}" sibTransId="{2C57EF57-0C92-449D-90B6-F560E377654C}"/>
    <dgm:cxn modelId="{E8DEEEA5-17F0-478D-B9A5-9EAA2ED13566}" srcId="{A4927475-9406-4A90-86D5-0DB6509B505F}" destId="{2617D659-4B39-4B05-96C4-D1EF9E7B8C8E}" srcOrd="3" destOrd="0" parTransId="{BD0B80BB-DF5D-4CFD-AA5E-71BAB13E3AF3}" sibTransId="{F9671076-156A-4301-89A1-90811560D318}"/>
    <dgm:cxn modelId="{5349FECF-35BC-469A-B5C9-A89D83967481}" type="presOf" srcId="{1376FA37-B830-4BEC-9094-8007248662C7}" destId="{E286C3B3-BF7C-4E62-AF5C-9B30A8E2FA8E}" srcOrd="0" destOrd="1" presId="urn:microsoft.com/office/officeart/2005/8/layout/gear1"/>
    <dgm:cxn modelId="{06318DD5-623F-4AC5-AE66-6805D082B03D}" type="presOf" srcId="{89011DC7-A9A6-4B74-9487-FE14EA7FEC31}" destId="{EEDA1317-9C18-4B9C-9B27-7E49474C944A}" srcOrd="0" destOrd="0" presId="urn:microsoft.com/office/officeart/2005/8/layout/gear1"/>
    <dgm:cxn modelId="{18E6F1D6-3139-4636-8B2F-77677EA21F88}" srcId="{DBB2E795-D27A-4D52-99D0-44A0F0BD1276}" destId="{A4927475-9406-4A90-86D5-0DB6509B505F}" srcOrd="0" destOrd="0" parTransId="{F056F9D5-4B70-4D92-A5C0-2C89C9FDD2F3}" sibTransId="{89011DC7-A9A6-4B74-9487-FE14EA7FEC31}"/>
    <dgm:cxn modelId="{C57A43E8-863D-41FD-8EE6-92313A0390B6}" type="presOf" srcId="{A4927475-9406-4A90-86D5-0DB6509B505F}" destId="{86B3F73A-0EC8-446A-A972-E7DF84C3E454}" srcOrd="0" destOrd="0" presId="urn:microsoft.com/office/officeart/2005/8/layout/gear1"/>
    <dgm:cxn modelId="{BF8597C5-82B2-40C6-9AC3-A80FCBA280C3}" type="presParOf" srcId="{6540203E-34EE-41B3-B993-6540EF3C8CBF}" destId="{86B3F73A-0EC8-446A-A972-E7DF84C3E454}" srcOrd="0" destOrd="0" presId="urn:microsoft.com/office/officeart/2005/8/layout/gear1"/>
    <dgm:cxn modelId="{EABC1489-EDCE-40B2-9307-F74F743504B3}" type="presParOf" srcId="{6540203E-34EE-41B3-B993-6540EF3C8CBF}" destId="{9AE895E5-3189-4268-9E53-4A2C0715ACF2}" srcOrd="1" destOrd="0" presId="urn:microsoft.com/office/officeart/2005/8/layout/gear1"/>
    <dgm:cxn modelId="{18909DCC-4DD7-4EE4-BF98-00DD3028978E}" type="presParOf" srcId="{6540203E-34EE-41B3-B993-6540EF3C8CBF}" destId="{9CA63B92-7B17-43D5-A35A-FA7B13662A9C}" srcOrd="2" destOrd="0" presId="urn:microsoft.com/office/officeart/2005/8/layout/gear1"/>
    <dgm:cxn modelId="{66E6DD7D-531F-42B2-A902-63B68B0CA29E}" type="presParOf" srcId="{6540203E-34EE-41B3-B993-6540EF3C8CBF}" destId="{E286C3B3-BF7C-4E62-AF5C-9B30A8E2FA8E}" srcOrd="3" destOrd="0" presId="urn:microsoft.com/office/officeart/2005/8/layout/gear1"/>
    <dgm:cxn modelId="{4BE86E11-8078-422C-80DB-7ADAEB8A5055}" type="presParOf" srcId="{6540203E-34EE-41B3-B993-6540EF3C8CBF}" destId="{EEDA1317-9C18-4B9C-9B27-7E49474C944A}" srcOrd="4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B3F73A-0EC8-446A-A972-E7DF84C3E454}">
      <dsp:nvSpPr>
        <dsp:cNvPr id="0" name=""/>
        <dsp:cNvSpPr/>
      </dsp:nvSpPr>
      <dsp:spPr>
        <a:xfrm>
          <a:off x="1872209" y="133218"/>
          <a:ext cx="3010646" cy="2531077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Continuous</a:t>
          </a:r>
          <a:r>
            <a:rPr lang="en-US" sz="2000" kern="1200" baseline="0" dirty="0"/>
            <a:t> Development</a:t>
          </a:r>
          <a:endParaRPr lang="en-US" sz="2000" kern="1200" dirty="0"/>
        </a:p>
      </dsp:txBody>
      <dsp:txXfrm>
        <a:off x="2441640" y="726111"/>
        <a:ext cx="1871784" cy="1301026"/>
      </dsp:txXfrm>
    </dsp:sp>
    <dsp:sp modelId="{E286C3B3-BF7C-4E62-AF5C-9B30A8E2FA8E}">
      <dsp:nvSpPr>
        <dsp:cNvPr id="0" name=""/>
        <dsp:cNvSpPr/>
      </dsp:nvSpPr>
      <dsp:spPr>
        <a:xfrm>
          <a:off x="5184577" y="144014"/>
          <a:ext cx="1817384" cy="24595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Source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Build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Test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Release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Rinse and Repeat</a:t>
          </a:r>
        </a:p>
      </dsp:txBody>
      <dsp:txXfrm>
        <a:off x="5237806" y="197243"/>
        <a:ext cx="1710926" cy="2353096"/>
      </dsp:txXfrm>
    </dsp:sp>
    <dsp:sp modelId="{EEDA1317-9C18-4B9C-9B27-7E49474C944A}">
      <dsp:nvSpPr>
        <dsp:cNvPr id="0" name=""/>
        <dsp:cNvSpPr/>
      </dsp:nvSpPr>
      <dsp:spPr>
        <a:xfrm>
          <a:off x="2664289" y="504055"/>
          <a:ext cx="1802396" cy="1802396"/>
        </a:xfrm>
        <a:prstGeom prst="circularArrow">
          <a:avLst>
            <a:gd name="adj1" fmla="val 4878"/>
            <a:gd name="adj2" fmla="val 312630"/>
            <a:gd name="adj3" fmla="val 2995832"/>
            <a:gd name="adj4" fmla="val 15434131"/>
            <a:gd name="adj5" fmla="val 569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/>
              <a:t>Live! 360 Orlando 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8/10/2019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/>
              <a:pPr>
                <a:defRPr/>
              </a:pPr>
              <a:t>8/10/2019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574800"/>
            <a:ext cx="6619244" cy="2008236"/>
          </a:xfrm>
        </p:spPr>
        <p:txBody>
          <a:bodyPr anchor="b"/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619239" y="1344169"/>
            <a:ext cx="742949" cy="2285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713982" y="2420874"/>
            <a:ext cx="2894846" cy="2286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4406" y="221797"/>
            <a:ext cx="628649" cy="57576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0303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1952625"/>
            <a:ext cx="6619244" cy="2562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6569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008234"/>
            <a:ext cx="3263269" cy="1712868"/>
          </a:xfrm>
        </p:spPr>
        <p:txBody>
          <a:bodyPr anchor="ctr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1670" y="2008233"/>
            <a:ext cx="2818159" cy="1712868"/>
          </a:xfrm>
        </p:spPr>
        <p:txBody>
          <a:bodyPr anchor="ctr"/>
          <a:lstStyle>
            <a:lvl1pPr marL="0" indent="0" algn="l">
              <a:buNone/>
              <a:defRPr sz="15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4216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15" y="1952625"/>
            <a:ext cx="3618869" cy="256222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6535" y="1952625"/>
            <a:ext cx="3618869" cy="256222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4114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361886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215" y="2384822"/>
            <a:ext cx="3618869" cy="213002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6535" y="1952625"/>
            <a:ext cx="361886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6535" y="2384822"/>
            <a:ext cx="3618869" cy="2130029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1947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77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783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971550"/>
            <a:ext cx="2094869" cy="12001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5859" y="1085850"/>
            <a:ext cx="3892550" cy="3429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5" y="2346961"/>
            <a:ext cx="2094869" cy="2171699"/>
          </a:xfrm>
        </p:spPr>
        <p:txBody>
          <a:bodyPr/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3761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270000"/>
            <a:ext cx="2898851" cy="1301750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10903" y="857250"/>
            <a:ext cx="2420395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6" y="2743200"/>
            <a:ext cx="2894409" cy="1028700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5811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3727445"/>
            <a:ext cx="661924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57175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4152499"/>
            <a:ext cx="6619244" cy="370284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2266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598" y="797563"/>
            <a:ext cx="6623862" cy="102974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657475"/>
            <a:ext cx="6619244" cy="1857375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1708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661175" y="455502"/>
            <a:ext cx="601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7413344" y="1960341"/>
            <a:ext cx="4895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6408" y="736600"/>
            <a:ext cx="6340430" cy="2022474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459459" y="2759074"/>
            <a:ext cx="5798414" cy="256631"/>
          </a:xfrm>
        </p:spPr>
        <p:txBody>
          <a:bodyPr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771899"/>
            <a:ext cx="6933673" cy="748393"/>
          </a:xfrm>
        </p:spPr>
        <p:txBody>
          <a:bodyPr anchor="ctr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64370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778000"/>
            <a:ext cx="6619245" cy="136688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768725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81317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1952626"/>
            <a:ext cx="235640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215" y="2384823"/>
            <a:ext cx="2356409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4541" y="1952625"/>
            <a:ext cx="236025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4541" y="2384823"/>
            <a:ext cx="2360257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16101" y="1952626"/>
            <a:ext cx="235929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16247" y="2384822"/>
            <a:ext cx="2359152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302978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29301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21506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3399633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00915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215" y="3831830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649" y="3399634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61347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7629" y="3831829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7082" y="3399634"/>
            <a:ext cx="228832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22273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87081" y="3831828"/>
            <a:ext cx="2288322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3304373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5848352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20833" y="4793879"/>
            <a:ext cx="2733212" cy="228601"/>
          </a:xfr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65685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1952625"/>
            <a:ext cx="6619244" cy="2562225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21580" y="4793879"/>
            <a:ext cx="742949" cy="228599"/>
          </a:xfrm>
        </p:spPr>
        <p:txBody>
          <a:bodyPr/>
          <a:lstStyle/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7901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27" y="958850"/>
            <a:ext cx="1057474" cy="356144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958850"/>
            <a:ext cx="4692019" cy="35614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9829" y="4793879"/>
            <a:ext cx="744101" cy="228599"/>
          </a:xfrm>
        </p:spPr>
        <p:txBody>
          <a:bodyPr/>
          <a:lstStyle/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96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image" Target="../media/image2.jpeg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9" r:id="rId2"/>
    <p:sldLayoutId id="2147483658" r:id="rId3"/>
    <p:sldLayoutId id="2147483657" r:id="rId4"/>
    <p:sldLayoutId id="2147483656" r:id="rId5"/>
    <p:sldLayoutId id="2147483655" r:id="rId6"/>
    <p:sldLayoutId id="2147483654" r:id="rId7"/>
    <p:sldLayoutId id="2147483653" r:id="rId8"/>
    <p:sldLayoutId id="2147483652" r:id="rId9"/>
    <p:sldLayoutId id="2147483651" r:id="rId10"/>
    <p:sldLayoutId id="2147483650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4400" kern="1200">
          <a:solidFill>
            <a:srgbClr val="00206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00206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216" y="730251"/>
            <a:ext cx="6571060" cy="5302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6571060" cy="256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89829" y="4793879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1" i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8/10/2019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1" i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64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</p:sldLayoutIdLst>
  <p:txStyles>
    <p:titleStyle>
      <a:lvl1pPr algn="l" defTabSz="342900" rtl="0" eaLnBrk="1" latinLnBrk="0" hangingPunct="1">
        <a:spcBef>
          <a:spcPct val="0"/>
        </a:spcBef>
        <a:buNone/>
        <a:defRPr sz="27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ster/Pester" TargetMode="Externa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powershell/dsc/whitepapers" TargetMode="Externa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115616" y="1635646"/>
            <a:ext cx="7848871" cy="1028700"/>
          </a:xfrm>
          <a:prstGeom prst="rect">
            <a:avLst/>
          </a:prstGeom>
          <a:noFill/>
          <a:ln>
            <a:noFill/>
          </a:ln>
          <a:effec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4000" b="1" dirty="0">
                <a:solidFill>
                  <a:schemeClr val="bg1"/>
                </a:solidFill>
                <a:latin typeface="Arial Bold" pitchFamily="-72" charset="0"/>
              </a:rPr>
              <a:t>So You Think Your </a:t>
            </a:r>
            <a:r>
              <a:rPr lang="en-US" sz="4000" b="1">
                <a:solidFill>
                  <a:schemeClr val="bg1"/>
                </a:solidFill>
                <a:latin typeface="Arial Bold" pitchFamily="-72" charset="0"/>
              </a:rPr>
              <a:t>Code Works?</a:t>
            </a:r>
            <a:endParaRPr lang="en-US" sz="4000" b="1" dirty="0">
              <a:solidFill>
                <a:schemeClr val="bg1"/>
              </a:solidFill>
              <a:latin typeface="Arial Bold" pitchFamily="-72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67944" y="3003798"/>
            <a:ext cx="4563864" cy="1002506"/>
          </a:xfrm>
          <a:prstGeom prst="rect">
            <a:avLst/>
          </a:prstGeom>
          <a:noFill/>
          <a:ln>
            <a:noFill/>
          </a:ln>
          <a:effec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Missy Januszko</a:t>
            </a:r>
          </a:p>
          <a:p>
            <a:pPr algn="r"/>
            <a:r>
              <a:rPr lang="en-US" sz="28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Sr. Automation Engineer</a:t>
            </a:r>
            <a:endParaRPr lang="en-US" sz="24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endParaRPr lang="en-US" b="1" dirty="0">
              <a:solidFill>
                <a:srgbClr val="C00000"/>
              </a:solidFill>
            </a:endParaRPr>
          </a:p>
          <a:p>
            <a:endParaRPr lang="en-US" sz="1400" dirty="0">
              <a:solidFill>
                <a:srgbClr val="C00000"/>
              </a:solidFill>
              <a:latin typeface="Times New Roman" pitchFamily="-72" charset="0"/>
            </a:endParaRPr>
          </a:p>
        </p:txBody>
      </p:sp>
      <p:sp>
        <p:nvSpPr>
          <p:cNvPr id="15364" name="Text Box 7"/>
          <p:cNvSpPr txBox="1">
            <a:spLocks noChangeArrowheads="1"/>
          </p:cNvSpPr>
          <p:nvPr/>
        </p:nvSpPr>
        <p:spPr bwMode="auto">
          <a:xfrm>
            <a:off x="6259711" y="4181474"/>
            <a:ext cx="2344737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>
                <a:solidFill>
                  <a:schemeClr val="accent2">
                    <a:lumMod val="60000"/>
                    <a:lumOff val="40000"/>
                  </a:schemeClr>
                </a:solidFill>
                <a:ea typeface="Arial" pitchFamily="-72" charset="0"/>
                <a:cs typeface="Arial" pitchFamily="-72" charset="0"/>
              </a:rPr>
              <a:t>Level: Intermediate</a:t>
            </a:r>
          </a:p>
          <a:p>
            <a:pPr algn="r"/>
            <a:endParaRPr lang="en-US" sz="1600" b="1" dirty="0">
              <a:ea typeface="Arial" pitchFamily="-72" charset="0"/>
              <a:cs typeface="Arial" pitchFamily="-72" charset="0"/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DCD29-3FE2-4F74-8815-E3BE6E482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41" y="930949"/>
            <a:ext cx="2370762" cy="23653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/>
            <a:r>
              <a:rPr lang="en-US" sz="5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Why Test?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7499" y="297627"/>
            <a:ext cx="5929998" cy="4544250"/>
            <a:chOff x="423332" y="396837"/>
            <a:chExt cx="7906665" cy="605899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6" name="Picture 5" descr="A picture containing person, girl, text, road&#10;&#10;Description automatically generated">
            <a:extLst>
              <a:ext uri="{FF2B5EF4-FFF2-40B4-BE49-F238E27FC236}">
                <a16:creationId xmlns:a16="http://schemas.microsoft.com/office/drawing/2014/main" id="{410AE5F5-60CD-4FC6-B4C6-B02F08C1EB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6" y="835965"/>
            <a:ext cx="4523217" cy="347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280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2D51E-D916-47BA-857B-CD368E419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87008-2354-4216-9AD5-FEA8D27BC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Code does what it’s supposed to</a:t>
            </a:r>
          </a:p>
          <a:p>
            <a:r>
              <a:rPr lang="en-US" sz="1800" b="1" dirty="0"/>
              <a:t>Doesn’t work for only one user</a:t>
            </a:r>
          </a:p>
          <a:p>
            <a:r>
              <a:rPr lang="en-US" sz="1800" b="1" dirty="0"/>
              <a:t>Users make mistakes</a:t>
            </a:r>
          </a:p>
          <a:p>
            <a:r>
              <a:rPr lang="en-US" sz="1800" b="1" dirty="0"/>
              <a:t>Compatibility</a:t>
            </a:r>
          </a:p>
          <a:p>
            <a:r>
              <a:rPr lang="en-US" sz="1800" b="1" dirty="0"/>
              <a:t>Deliver quality software</a:t>
            </a:r>
          </a:p>
        </p:txBody>
      </p:sp>
    </p:spTree>
    <p:extLst>
      <p:ext uri="{BB962C8B-B14F-4D97-AF65-F5344CB8AC3E}">
        <p14:creationId xmlns:p14="http://schemas.microsoft.com/office/powerpoint/2010/main" val="159162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EF8F9-9D7C-4186-96A1-AF4CD5D8D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DevOps Paradigm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259FDA2-85C2-49A5-AAB7-67D56C8BA0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458225"/>
              </p:ext>
            </p:extLst>
          </p:nvPr>
        </p:nvGraphicFramePr>
        <p:xfrm>
          <a:off x="755576" y="1707654"/>
          <a:ext cx="7344816" cy="2664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9223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41DFC-62A7-4365-B435-3A9CEF5B5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Pester?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8FE58-81B1-48D9-A668-5A8FEF167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1" dirty="0"/>
              <a:t>Ubiquitous Test Framework for PowerShell</a:t>
            </a:r>
          </a:p>
          <a:p>
            <a:r>
              <a:rPr lang="en-US" sz="1800" b="1" dirty="0"/>
              <a:t>Open Source Project</a:t>
            </a:r>
          </a:p>
          <a:p>
            <a:pPr lvl="1"/>
            <a:r>
              <a:rPr lang="en-US" sz="1800" b="1" dirty="0">
                <a:hlinkClick r:id="rId2"/>
              </a:rPr>
              <a:t>https://github.com/pester/Pester</a:t>
            </a:r>
            <a:endParaRPr lang="en-US" sz="1800" b="1" dirty="0"/>
          </a:p>
          <a:p>
            <a:r>
              <a:rPr lang="en-US" sz="1800" b="1" dirty="0"/>
              <a:t>Included in Windows 10 (Pester 3.5)</a:t>
            </a:r>
          </a:p>
          <a:p>
            <a:r>
              <a:rPr lang="en-US" sz="1800" b="1" dirty="0"/>
              <a:t>Domain-Specific Language</a:t>
            </a:r>
          </a:p>
          <a:p>
            <a:pPr lvl="1"/>
            <a:r>
              <a:rPr lang="en-US" sz="1800" b="1" dirty="0"/>
              <a:t>Example:  2 + 2 | should -</a:t>
            </a:r>
            <a:r>
              <a:rPr lang="en-US" sz="1800" b="1" dirty="0" err="1"/>
              <a:t>beExactly</a:t>
            </a:r>
            <a:r>
              <a:rPr lang="en-US" sz="1800" b="1" dirty="0"/>
              <a:t> 4</a:t>
            </a:r>
          </a:p>
          <a:p>
            <a:endParaRPr lang="en-US" sz="1800" b="1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324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2903-6F49-4CD8-BFA2-CA46B10AB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E9D56-FA9B-46F8-8C36-2F6BEDA31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286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1A25A-A3AD-4E59-AA27-D8A72F3E9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0856F-67B7-4EAB-8FD1-91909E3A5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Release Pipeline: </a:t>
            </a:r>
            <a:r>
              <a:rPr lang="en-US" sz="2400" b="1" dirty="0">
                <a:hlinkClick r:id="rId2"/>
              </a:rPr>
              <a:t>https://docs.microsoft.com/en-us/powershell/dsc/whitepapers</a:t>
            </a:r>
            <a:endParaRPr lang="en-US" sz="2400" b="1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647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A1B5F-996E-408A-BB03-CCF5ED028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83001-9DCA-4DBF-8699-2A37588E6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Follow me on Twitter!  @</a:t>
            </a:r>
            <a:r>
              <a:rPr lang="en-US" sz="2400" b="1" dirty="0" err="1"/>
              <a:t>thedevopsdiva</a:t>
            </a:r>
            <a:endParaRPr lang="en-US" sz="2400" b="1" dirty="0"/>
          </a:p>
          <a:p>
            <a:pPr marL="0" indent="0">
              <a:buNone/>
            </a:pPr>
            <a:endParaRPr lang="en-US" b="1" dirty="0"/>
          </a:p>
          <a:p>
            <a:r>
              <a:rPr lang="en-US" sz="2400" b="1" dirty="0"/>
              <a:t>Don’t forget evaluations – it’s how I get to come back!! </a:t>
            </a:r>
            <a:r>
              <a:rPr lang="en-US" sz="2400" b="1" dirty="0">
                <a:sym typeface="Wingdings" panose="05000000000000000000" pitchFamily="2" charset="2"/>
              </a:rPr>
              <a:t></a:t>
            </a:r>
            <a:endParaRPr lang="en-US" sz="24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395714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Visual Studio Live! New York 2015">
  <a:themeElements>
    <a:clrScheme name="Live! 360 2016">
      <a:dk1>
        <a:srgbClr val="000000"/>
      </a:dk1>
      <a:lt1>
        <a:sysClr val="window" lastClr="FFFFFF"/>
      </a:lt1>
      <a:dk2>
        <a:srgbClr val="000000"/>
      </a:dk2>
      <a:lt2>
        <a:srgbClr val="EEECE1"/>
      </a:lt2>
      <a:accent1>
        <a:srgbClr val="000000"/>
      </a:accent1>
      <a:accent2>
        <a:srgbClr val="00B0F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ive! 360 2016">
  <a:themeElements>
    <a:clrScheme name="Live! 360 2016">
      <a:dk1>
        <a:srgbClr val="000000"/>
      </a:dk1>
      <a:lt1>
        <a:sysClr val="window" lastClr="FFFFFF"/>
      </a:lt1>
      <a:dk2>
        <a:srgbClr val="000000"/>
      </a:dk2>
      <a:lt2>
        <a:srgbClr val="EEECE1"/>
      </a:lt2>
      <a:accent1>
        <a:srgbClr val="000000"/>
      </a:accent1>
      <a:accent2>
        <a:srgbClr val="00B0F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</Words>
  <Application>Microsoft Office PowerPoint</Application>
  <PresentationFormat>On-screen Show (16:9)</PresentationFormat>
  <Paragraphs>35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Arial Bold</vt:lpstr>
      <vt:lpstr>Calibri</vt:lpstr>
      <vt:lpstr>Century Gothic</vt:lpstr>
      <vt:lpstr>Times New Roman</vt:lpstr>
      <vt:lpstr>Wingdings 3</vt:lpstr>
      <vt:lpstr>Visual Studio Live! New York 2015</vt:lpstr>
      <vt:lpstr>Live! 360 2016</vt:lpstr>
      <vt:lpstr>Ion Boardroom</vt:lpstr>
      <vt:lpstr>PowerPoint Presentation</vt:lpstr>
      <vt:lpstr>Why Test?</vt:lpstr>
      <vt:lpstr>Why Test?</vt:lpstr>
      <vt:lpstr>The DevOps Paradigm</vt:lpstr>
      <vt:lpstr>What is Pester?</vt:lpstr>
      <vt:lpstr>DEMO!!</vt:lpstr>
      <vt:lpstr>Additional Reading</vt:lpstr>
      <vt:lpstr>THANK 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Missy Januszko</dc:creator>
  <cp:lastModifiedBy>Missy Januszko</cp:lastModifiedBy>
  <cp:revision>1</cp:revision>
  <dcterms:created xsi:type="dcterms:W3CDTF">2019-08-10T13:09:20Z</dcterms:created>
  <dcterms:modified xsi:type="dcterms:W3CDTF">2019-08-10T13:10:04Z</dcterms:modified>
</cp:coreProperties>
</file>